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AN Headline" charset="1" panose="00000000000000000000"/>
      <p:regular r:id="rId27"/>
    </p:embeddedFont>
    <p:embeddedFont>
      <p:font typeface="Prompt" charset="1" panose="00000500000000000000"/>
      <p:regular r:id="rId28"/>
    </p:embeddedFont>
    <p:embeddedFont>
      <p:font typeface="Prompt Light" charset="1" panose="00000400000000000000"/>
      <p:regular r:id="rId29"/>
    </p:embeddedFont>
    <p:embeddedFont>
      <p:font typeface="Lotus Eater san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6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94418">
            <a:off x="3142567" y="3966417"/>
            <a:ext cx="5688151" cy="5098005"/>
          </a:xfrm>
          <a:custGeom>
            <a:avLst/>
            <a:gdLst/>
            <a:ahLst/>
            <a:cxnLst/>
            <a:rect r="r" b="b" t="t" l="l"/>
            <a:pathLst>
              <a:path h="5098005" w="5688151">
                <a:moveTo>
                  <a:pt x="0" y="0"/>
                </a:moveTo>
                <a:lnTo>
                  <a:pt x="5688150" y="0"/>
                </a:lnTo>
                <a:lnTo>
                  <a:pt x="5688150" y="5098005"/>
                </a:lnTo>
                <a:lnTo>
                  <a:pt x="0" y="5098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2141">
            <a:off x="-768930" y="-861764"/>
            <a:ext cx="8049203" cy="5983317"/>
          </a:xfrm>
          <a:custGeom>
            <a:avLst/>
            <a:gdLst/>
            <a:ahLst/>
            <a:cxnLst/>
            <a:rect r="r" b="b" t="t" l="l"/>
            <a:pathLst>
              <a:path h="5983317" w="8049203">
                <a:moveTo>
                  <a:pt x="0" y="0"/>
                </a:moveTo>
                <a:lnTo>
                  <a:pt x="8049203" y="0"/>
                </a:lnTo>
                <a:lnTo>
                  <a:pt x="8049203" y="5983317"/>
                </a:lnTo>
                <a:lnTo>
                  <a:pt x="0" y="5983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35" t="-3754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9588" y="-360321"/>
            <a:ext cx="6607058" cy="2778041"/>
          </a:xfrm>
          <a:custGeom>
            <a:avLst/>
            <a:gdLst/>
            <a:ahLst/>
            <a:cxnLst/>
            <a:rect r="r" b="b" t="t" l="l"/>
            <a:pathLst>
              <a:path h="2778041" w="6607058">
                <a:moveTo>
                  <a:pt x="0" y="0"/>
                </a:moveTo>
                <a:lnTo>
                  <a:pt x="6607059" y="0"/>
                </a:lnTo>
                <a:lnTo>
                  <a:pt x="6607059" y="2778042"/>
                </a:lnTo>
                <a:lnTo>
                  <a:pt x="0" y="2778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7513" r="-2446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9351" y="4397542"/>
            <a:ext cx="4591197" cy="6324545"/>
          </a:xfrm>
          <a:custGeom>
            <a:avLst/>
            <a:gdLst/>
            <a:ahLst/>
            <a:cxnLst/>
            <a:rect r="r" b="b" t="t" l="l"/>
            <a:pathLst>
              <a:path h="6324545" w="4591197">
                <a:moveTo>
                  <a:pt x="0" y="0"/>
                </a:moveTo>
                <a:lnTo>
                  <a:pt x="4591198" y="0"/>
                </a:lnTo>
                <a:lnTo>
                  <a:pt x="4591198" y="6324545"/>
                </a:lnTo>
                <a:lnTo>
                  <a:pt x="0" y="63245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464" t="0" r="0" b="-301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85654" y="3941845"/>
            <a:ext cx="7773646" cy="228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84"/>
              </a:lnSpc>
            </a:pPr>
            <a:r>
              <a:rPr lang="en-US" sz="6631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Tienda tecnológica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85654" y="6798344"/>
            <a:ext cx="7773646" cy="3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1897" spc="3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POR IVÁN GARCÍA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1220015" y="6230855"/>
            <a:ext cx="935132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91594" y="2921226"/>
            <a:ext cx="11027285" cy="6098889"/>
          </a:xfrm>
          <a:custGeom>
            <a:avLst/>
            <a:gdLst/>
            <a:ahLst/>
            <a:cxnLst/>
            <a:rect r="r" b="b" t="t" l="l"/>
            <a:pathLst>
              <a:path h="6098889" w="11027285">
                <a:moveTo>
                  <a:pt x="0" y="0"/>
                </a:moveTo>
                <a:lnTo>
                  <a:pt x="11027285" y="0"/>
                </a:lnTo>
                <a:lnTo>
                  <a:pt x="11027285" y="6098890"/>
                </a:lnTo>
                <a:lnTo>
                  <a:pt x="0" y="6098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318879" y="4808179"/>
            <a:ext cx="686057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Ambos sirven para cargar arrays y aplicarlos en un elemento de la interfaz. Llamarán a la lista de usuarios y a la de categorías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CARGAR EN INTERFAZ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754050" y="5399791"/>
            <a:ext cx="14785822" cy="4287888"/>
          </a:xfrm>
          <a:custGeom>
            <a:avLst/>
            <a:gdLst/>
            <a:ahLst/>
            <a:cxnLst/>
            <a:rect r="r" b="b" t="t" l="l"/>
            <a:pathLst>
              <a:path h="4287888" w="14785822">
                <a:moveTo>
                  <a:pt x="0" y="0"/>
                </a:moveTo>
                <a:lnTo>
                  <a:pt x="14785822" y="0"/>
                </a:lnTo>
                <a:lnTo>
                  <a:pt x="14785822" y="4287888"/>
                </a:lnTo>
                <a:lnTo>
                  <a:pt x="0" y="428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7787" y="2943284"/>
            <a:ext cx="15538348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Este método actualiza la información del cliente seleccionado en el combo box “clientesBox” y muestra su información en un área de texto “usuarioArea”. También llama a “actualizarHistorial” que actualiza el historial de compras que haga el cliente.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CARGAR EN INTERFAZ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493371" y="4524434"/>
            <a:ext cx="11301259" cy="4930174"/>
          </a:xfrm>
          <a:custGeom>
            <a:avLst/>
            <a:gdLst/>
            <a:ahLst/>
            <a:cxnLst/>
            <a:rect r="r" b="b" t="t" l="l"/>
            <a:pathLst>
              <a:path h="4930174" w="11301259">
                <a:moveTo>
                  <a:pt x="0" y="0"/>
                </a:moveTo>
                <a:lnTo>
                  <a:pt x="11301258" y="0"/>
                </a:lnTo>
                <a:lnTo>
                  <a:pt x="11301258" y="4930174"/>
                </a:lnTo>
                <a:lnTo>
                  <a:pt x="0" y="493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7787" y="2943284"/>
            <a:ext cx="1553834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En este caso similar al de antes, se cargarán desde el json los productos en un combo box llamado productosBox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MAS CARGA DE ELEMENTOS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496267" y="4524434"/>
            <a:ext cx="11842827" cy="5477308"/>
          </a:xfrm>
          <a:custGeom>
            <a:avLst/>
            <a:gdLst/>
            <a:ahLst/>
            <a:cxnLst/>
            <a:rect r="r" b="b" t="t" l="l"/>
            <a:pathLst>
              <a:path h="5477308" w="11842827">
                <a:moveTo>
                  <a:pt x="0" y="0"/>
                </a:moveTo>
                <a:lnTo>
                  <a:pt x="11842827" y="0"/>
                </a:lnTo>
                <a:lnTo>
                  <a:pt x="11842827" y="5477308"/>
                </a:lnTo>
                <a:lnTo>
                  <a:pt x="0" y="5477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4826" y="2446863"/>
            <a:ext cx="15538348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El método sirve para mostrar la información del producto seleccionado en la interfaz. Muestra la categoría y producto seleccionado, la cantidad disponible de unidades con stockValue, te muestra un spinner donde podrás seleccionar la cantidad para comprar y muestra dos imagenes del producto seleccionado.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PRODUCTO SELECCIONADO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886085" y="2072764"/>
            <a:ext cx="12515829" cy="8334552"/>
          </a:xfrm>
          <a:custGeom>
            <a:avLst/>
            <a:gdLst/>
            <a:ahLst/>
            <a:cxnLst/>
            <a:rect r="r" b="b" t="t" l="l"/>
            <a:pathLst>
              <a:path h="8334552" w="12515829">
                <a:moveTo>
                  <a:pt x="0" y="0"/>
                </a:moveTo>
                <a:lnTo>
                  <a:pt x="12515830" y="0"/>
                </a:lnTo>
                <a:lnTo>
                  <a:pt x="12515830" y="8334552"/>
                </a:lnTo>
                <a:lnTo>
                  <a:pt x="0" y="8334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1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02756" y="866898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REALIZAR LA COMPRA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315389" y="4437501"/>
            <a:ext cx="15657223" cy="3597707"/>
          </a:xfrm>
          <a:custGeom>
            <a:avLst/>
            <a:gdLst/>
            <a:ahLst/>
            <a:cxnLst/>
            <a:rect r="r" b="b" t="t" l="l"/>
            <a:pathLst>
              <a:path h="3597707" w="15657223">
                <a:moveTo>
                  <a:pt x="0" y="0"/>
                </a:moveTo>
                <a:lnTo>
                  <a:pt x="15657222" y="0"/>
                </a:lnTo>
                <a:lnTo>
                  <a:pt x="15657222" y="3597707"/>
                </a:lnTo>
                <a:lnTo>
                  <a:pt x="0" y="3597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02756" y="1595351"/>
            <a:ext cx="124690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DATOS NECESARIOS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4262145" y="4066113"/>
            <a:ext cx="9763710" cy="1217358"/>
          </a:xfrm>
          <a:custGeom>
            <a:avLst/>
            <a:gdLst/>
            <a:ahLst/>
            <a:cxnLst/>
            <a:rect r="r" b="b" t="t" l="l"/>
            <a:pathLst>
              <a:path h="1217358" w="9763710">
                <a:moveTo>
                  <a:pt x="0" y="0"/>
                </a:moveTo>
                <a:lnTo>
                  <a:pt x="9763710" y="0"/>
                </a:lnTo>
                <a:lnTo>
                  <a:pt x="9763710" y="1217359"/>
                </a:lnTo>
                <a:lnTo>
                  <a:pt x="0" y="1217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2918" y="6394802"/>
            <a:ext cx="15002163" cy="1668991"/>
          </a:xfrm>
          <a:custGeom>
            <a:avLst/>
            <a:gdLst/>
            <a:ahLst/>
            <a:cxnLst/>
            <a:rect r="r" b="b" t="t" l="l"/>
            <a:pathLst>
              <a:path h="1668991" w="15002163">
                <a:moveTo>
                  <a:pt x="0" y="0"/>
                </a:moveTo>
                <a:lnTo>
                  <a:pt x="15002164" y="0"/>
                </a:lnTo>
                <a:lnTo>
                  <a:pt x="15002164" y="1668990"/>
                </a:lnTo>
                <a:lnTo>
                  <a:pt x="0" y="1668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4826" y="2446863"/>
            <a:ext cx="1553834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Aquí mediante un if compruebo que haya unidades del producto y que se haya seleccionado un cliente y un producto para realizar la compra.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02756" y="1595351"/>
            <a:ext cx="124690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VALIDAR SELECCION Y STOCK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781891" y="4502034"/>
            <a:ext cx="13310757" cy="5124642"/>
          </a:xfrm>
          <a:custGeom>
            <a:avLst/>
            <a:gdLst/>
            <a:ahLst/>
            <a:cxnLst/>
            <a:rect r="r" b="b" t="t" l="l"/>
            <a:pathLst>
              <a:path h="5124642" w="13310757">
                <a:moveTo>
                  <a:pt x="0" y="0"/>
                </a:moveTo>
                <a:lnTo>
                  <a:pt x="13310757" y="0"/>
                </a:lnTo>
                <a:lnTo>
                  <a:pt x="13310757" y="5124641"/>
                </a:lnTo>
                <a:lnTo>
                  <a:pt x="0" y="5124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4826" y="2446863"/>
            <a:ext cx="15538348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Por último se guardan los datos de la compra en la base de datos y se actualizan elementos de la interfaz. En el numero de stock las unidades compradas se restarán y en el spinner para seleccionar las unidades a comprar tendrá un limite de productos actualizado.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8791" y="1449507"/>
            <a:ext cx="1371041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BD E INTERFAZ ACTUALIZADA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982028" y="4299299"/>
            <a:ext cx="13205017" cy="4423681"/>
          </a:xfrm>
          <a:custGeom>
            <a:avLst/>
            <a:gdLst/>
            <a:ahLst/>
            <a:cxnLst/>
            <a:rect r="r" b="b" t="t" l="l"/>
            <a:pathLst>
              <a:path h="4423681" w="13205017">
                <a:moveTo>
                  <a:pt x="0" y="0"/>
                </a:moveTo>
                <a:lnTo>
                  <a:pt x="13205018" y="0"/>
                </a:lnTo>
                <a:lnTo>
                  <a:pt x="13205018" y="4423681"/>
                </a:lnTo>
                <a:lnTo>
                  <a:pt x="0" y="4423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4826" y="2446863"/>
            <a:ext cx="1553834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Este método recorre el array de productos buscando el producto seleccionado y si el nombre coincide actualizará sus unidades.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8791" y="1449507"/>
            <a:ext cx="1371041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ACTUALIZAR INVENTARIO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429851" y="2710556"/>
            <a:ext cx="9616870" cy="6933092"/>
          </a:xfrm>
          <a:custGeom>
            <a:avLst/>
            <a:gdLst/>
            <a:ahLst/>
            <a:cxnLst/>
            <a:rect r="r" b="b" t="t" l="l"/>
            <a:pathLst>
              <a:path h="6933092" w="9616870">
                <a:moveTo>
                  <a:pt x="0" y="0"/>
                </a:moveTo>
                <a:lnTo>
                  <a:pt x="9616870" y="0"/>
                </a:lnTo>
                <a:lnTo>
                  <a:pt x="9616870" y="6933092"/>
                </a:lnTo>
                <a:lnTo>
                  <a:pt x="0" y="6933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08160" y="5186502"/>
            <a:ext cx="778041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Irá mostrando el historial de compras de un cliente en un área de texto.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8791" y="1449507"/>
            <a:ext cx="1371041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ACTUALIZAR HISTORIAL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9227">
            <a:off x="13534579" y="5378450"/>
            <a:ext cx="5836414" cy="7128444"/>
          </a:xfrm>
          <a:custGeom>
            <a:avLst/>
            <a:gdLst/>
            <a:ahLst/>
            <a:cxnLst/>
            <a:rect r="r" b="b" t="t" l="l"/>
            <a:pathLst>
              <a:path h="7128444" w="5836414">
                <a:moveTo>
                  <a:pt x="0" y="0"/>
                </a:moveTo>
                <a:lnTo>
                  <a:pt x="5836413" y="0"/>
                </a:lnTo>
                <a:lnTo>
                  <a:pt x="5836413" y="7128444"/>
                </a:lnTo>
                <a:lnTo>
                  <a:pt x="0" y="7128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70202">
            <a:off x="12389828" y="5643201"/>
            <a:ext cx="2642968" cy="8229600"/>
          </a:xfrm>
          <a:custGeom>
            <a:avLst/>
            <a:gdLst/>
            <a:ahLst/>
            <a:cxnLst/>
            <a:rect r="r" b="b" t="t" l="l"/>
            <a:pathLst>
              <a:path h="8229600" w="2642968">
                <a:moveTo>
                  <a:pt x="0" y="0"/>
                </a:moveTo>
                <a:lnTo>
                  <a:pt x="2642967" y="0"/>
                </a:lnTo>
                <a:lnTo>
                  <a:pt x="26429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916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1809" y="1417667"/>
            <a:ext cx="15203146" cy="111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84"/>
              </a:lnSpc>
            </a:pPr>
            <a:r>
              <a:rPr lang="en-US" sz="6631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Contenido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91389" y="7772083"/>
            <a:ext cx="3385408" cy="95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742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Funcionalidad de la tienda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27248" y="3460997"/>
            <a:ext cx="3725799" cy="47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742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Mockup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27248" y="4918803"/>
            <a:ext cx="3249549" cy="47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742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Base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27248" y="6371781"/>
            <a:ext cx="3249549" cy="47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742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Interfaz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6099" y="3078993"/>
            <a:ext cx="1720649" cy="110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6413">
                <a:solidFill>
                  <a:srgbClr val="FFFFFF"/>
                </a:solidFill>
                <a:latin typeface="Lotus Eater sans"/>
                <a:ea typeface="Lotus Eater sans"/>
                <a:cs typeface="Lotus Eater sans"/>
                <a:sym typeface="Lotus Eater sans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6386" y="7370546"/>
            <a:ext cx="1700228" cy="110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6413">
                <a:solidFill>
                  <a:srgbClr val="FFFFFF"/>
                </a:solidFill>
                <a:latin typeface="Lotus Eater sans"/>
                <a:ea typeface="Lotus Eater sans"/>
                <a:cs typeface="Lotus Eater sans"/>
                <a:sym typeface="Lotus Eater sans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6099" y="4534385"/>
            <a:ext cx="1720649" cy="110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6413">
                <a:solidFill>
                  <a:srgbClr val="FFFFFF"/>
                </a:solidFill>
                <a:latin typeface="Lotus Eater sans"/>
                <a:ea typeface="Lotus Eater sans"/>
                <a:cs typeface="Lotus Eater sans"/>
                <a:sym typeface="Lotus Eater sans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6099" y="5989777"/>
            <a:ext cx="1720649" cy="110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6413">
                <a:solidFill>
                  <a:srgbClr val="FFFFFF"/>
                </a:solidFill>
                <a:latin typeface="Lotus Eater sans"/>
                <a:ea typeface="Lotus Eater sans"/>
                <a:cs typeface="Lotus Eater sans"/>
                <a:sym typeface="Lotus Eater sans"/>
              </a:rPr>
              <a:t>03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850463" y="8274803"/>
            <a:ext cx="3832875" cy="2518738"/>
          </a:xfrm>
          <a:custGeom>
            <a:avLst/>
            <a:gdLst/>
            <a:ahLst/>
            <a:cxnLst/>
            <a:rect r="r" b="b" t="t" l="l"/>
            <a:pathLst>
              <a:path h="2518738" w="3832875">
                <a:moveTo>
                  <a:pt x="0" y="0"/>
                </a:moveTo>
                <a:lnTo>
                  <a:pt x="3832875" y="0"/>
                </a:lnTo>
                <a:lnTo>
                  <a:pt x="3832875" y="2518739"/>
                </a:lnTo>
                <a:lnTo>
                  <a:pt x="0" y="251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2174"/>
            </a:stretch>
          </a:blipFill>
        </p:spPr>
      </p:sp>
      <p:sp>
        <p:nvSpPr>
          <p:cNvPr name="AutoShape 14" id="14"/>
          <p:cNvSpPr/>
          <p:nvPr/>
        </p:nvSpPr>
        <p:spPr>
          <a:xfrm rot="0">
            <a:off x="1731809" y="2420802"/>
            <a:ext cx="1735183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288791" y="4370522"/>
            <a:ext cx="14323159" cy="4887778"/>
          </a:xfrm>
          <a:custGeom>
            <a:avLst/>
            <a:gdLst/>
            <a:ahLst/>
            <a:cxnLst/>
            <a:rect r="r" b="b" t="t" l="l"/>
            <a:pathLst>
              <a:path h="4887778" w="14323159">
                <a:moveTo>
                  <a:pt x="0" y="0"/>
                </a:moveTo>
                <a:lnTo>
                  <a:pt x="14323159" y="0"/>
                </a:lnTo>
                <a:lnTo>
                  <a:pt x="14323159" y="4887778"/>
                </a:lnTo>
                <a:lnTo>
                  <a:pt x="0" y="488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4826" y="2792771"/>
            <a:ext cx="1553834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Este método busca un producto en el json y te devuelve su precio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8791" y="1449507"/>
            <a:ext cx="1371041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OBTENER PRECIO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9500" y="-686226"/>
            <a:ext cx="7920575" cy="7309702"/>
          </a:xfrm>
          <a:custGeom>
            <a:avLst/>
            <a:gdLst/>
            <a:ahLst/>
            <a:cxnLst/>
            <a:rect r="r" b="b" t="t" l="l"/>
            <a:pathLst>
              <a:path h="7309702" w="7920575">
                <a:moveTo>
                  <a:pt x="0" y="0"/>
                </a:moveTo>
                <a:lnTo>
                  <a:pt x="7920575" y="0"/>
                </a:lnTo>
                <a:lnTo>
                  <a:pt x="7920575" y="7309702"/>
                </a:lnTo>
                <a:lnTo>
                  <a:pt x="0" y="7309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403" t="-4821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63018"/>
            <a:ext cx="11424810" cy="2583436"/>
          </a:xfrm>
          <a:custGeom>
            <a:avLst/>
            <a:gdLst/>
            <a:ahLst/>
            <a:cxnLst/>
            <a:rect r="r" b="b" t="t" l="l"/>
            <a:pathLst>
              <a:path h="2583436" w="11424810">
                <a:moveTo>
                  <a:pt x="0" y="0"/>
                </a:moveTo>
                <a:lnTo>
                  <a:pt x="11424810" y="0"/>
                </a:lnTo>
                <a:lnTo>
                  <a:pt x="11424810" y="2583436"/>
                </a:lnTo>
                <a:lnTo>
                  <a:pt x="0" y="2583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66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40025" y="6049315"/>
            <a:ext cx="4611716" cy="4605985"/>
          </a:xfrm>
          <a:custGeom>
            <a:avLst/>
            <a:gdLst/>
            <a:ahLst/>
            <a:cxnLst/>
            <a:rect r="r" b="b" t="t" l="l"/>
            <a:pathLst>
              <a:path h="4605985" w="4611716">
                <a:moveTo>
                  <a:pt x="0" y="0"/>
                </a:moveTo>
                <a:lnTo>
                  <a:pt x="4611715" y="0"/>
                </a:lnTo>
                <a:lnTo>
                  <a:pt x="4611715" y="4605985"/>
                </a:lnTo>
                <a:lnTo>
                  <a:pt x="0" y="460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015" b="-1654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5405" y="4602030"/>
            <a:ext cx="7517190" cy="18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2"/>
              </a:lnSpc>
            </a:pPr>
            <a:r>
              <a:rPr lang="en-US" sz="5177" i="true" spc="605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GRACIAS POR TU ATENCIÓN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0701" y="6917292"/>
            <a:ext cx="13006598" cy="18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4"/>
              </a:lnSpc>
            </a:pPr>
            <a:r>
              <a:rPr lang="en-US" sz="1077" i="true" spc="126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(APRUEBAME POR FAVOR)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32234" y="764771"/>
            <a:ext cx="3628162" cy="3582810"/>
          </a:xfrm>
          <a:custGeom>
            <a:avLst/>
            <a:gdLst/>
            <a:ahLst/>
            <a:cxnLst/>
            <a:rect r="r" b="b" t="t" l="l"/>
            <a:pathLst>
              <a:path h="3582810" w="3628162">
                <a:moveTo>
                  <a:pt x="0" y="0"/>
                </a:moveTo>
                <a:lnTo>
                  <a:pt x="3628162" y="0"/>
                </a:lnTo>
                <a:lnTo>
                  <a:pt x="3628162" y="3582810"/>
                </a:lnTo>
                <a:lnTo>
                  <a:pt x="0" y="3582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31578" y="764771"/>
            <a:ext cx="5528819" cy="4291745"/>
          </a:xfrm>
          <a:custGeom>
            <a:avLst/>
            <a:gdLst/>
            <a:ahLst/>
            <a:cxnLst/>
            <a:rect r="r" b="b" t="t" l="l"/>
            <a:pathLst>
              <a:path h="4291745" w="5528819">
                <a:moveTo>
                  <a:pt x="0" y="0"/>
                </a:moveTo>
                <a:lnTo>
                  <a:pt x="5528818" y="0"/>
                </a:lnTo>
                <a:lnTo>
                  <a:pt x="5528818" y="4291745"/>
                </a:lnTo>
                <a:lnTo>
                  <a:pt x="0" y="4291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09446" y="1266330"/>
            <a:ext cx="11823490" cy="7991970"/>
            <a:chOff x="0" y="0"/>
            <a:chExt cx="5843270" cy="3949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560" y="30480"/>
              <a:ext cx="5795010" cy="3901440"/>
            </a:xfrm>
            <a:custGeom>
              <a:avLst/>
              <a:gdLst/>
              <a:ahLst/>
              <a:cxnLst/>
              <a:rect r="r" b="b" t="t" l="l"/>
              <a:pathLst>
                <a:path h="3901440" w="5795010">
                  <a:moveTo>
                    <a:pt x="5795010" y="3901440"/>
                  </a:moveTo>
                  <a:lnTo>
                    <a:pt x="0" y="3901440"/>
                  </a:lnTo>
                  <a:lnTo>
                    <a:pt x="0" y="0"/>
                  </a:lnTo>
                  <a:lnTo>
                    <a:pt x="5795010" y="0"/>
                  </a:lnTo>
                  <a:lnTo>
                    <a:pt x="5795010" y="3901440"/>
                  </a:lnTo>
                  <a:lnTo>
                    <a:pt x="5795010" y="3901440"/>
                  </a:lnTo>
                  <a:close/>
                </a:path>
              </a:pathLst>
            </a:custGeom>
            <a:blipFill>
              <a:blip r:embed="rId4"/>
              <a:stretch>
                <a:fillRect l="0" t="-3936" r="0" b="-393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43270" cy="3949700"/>
            </a:xfrm>
            <a:custGeom>
              <a:avLst/>
              <a:gdLst/>
              <a:ahLst/>
              <a:cxnLst/>
              <a:rect r="r" b="b" t="t" l="l"/>
              <a:pathLst>
                <a:path h="3949700" w="5843270">
                  <a:moveTo>
                    <a:pt x="5843270" y="3949700"/>
                  </a:moveTo>
                  <a:lnTo>
                    <a:pt x="0" y="3949700"/>
                  </a:lnTo>
                  <a:lnTo>
                    <a:pt x="0" y="0"/>
                  </a:lnTo>
                  <a:lnTo>
                    <a:pt x="5843270" y="0"/>
                  </a:lnTo>
                  <a:lnTo>
                    <a:pt x="5843270" y="3949700"/>
                  </a:lnTo>
                  <a:close/>
                </a:path>
              </a:pathLst>
            </a:custGeom>
            <a:blipFill>
              <a:blip r:embed="rId5"/>
              <a:stretch>
                <a:fillRect l="0" t="-238" r="0" b="-23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2700000">
            <a:off x="-315051" y="4218925"/>
            <a:ext cx="4389583" cy="8229600"/>
          </a:xfrm>
          <a:custGeom>
            <a:avLst/>
            <a:gdLst/>
            <a:ahLst/>
            <a:cxnLst/>
            <a:rect r="r" b="b" t="t" l="l"/>
            <a:pathLst>
              <a:path h="8229600" w="4389583">
                <a:moveTo>
                  <a:pt x="0" y="0"/>
                </a:moveTo>
                <a:lnTo>
                  <a:pt x="4389583" y="0"/>
                </a:lnTo>
                <a:lnTo>
                  <a:pt x="43895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626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91676" y="5869925"/>
            <a:ext cx="3939102" cy="4927600"/>
          </a:xfrm>
          <a:custGeom>
            <a:avLst/>
            <a:gdLst/>
            <a:ahLst/>
            <a:cxnLst/>
            <a:rect r="r" b="b" t="t" l="l"/>
            <a:pathLst>
              <a:path h="4927600" w="3939102">
                <a:moveTo>
                  <a:pt x="0" y="0"/>
                </a:moveTo>
                <a:lnTo>
                  <a:pt x="3939102" y="0"/>
                </a:lnTo>
                <a:lnTo>
                  <a:pt x="3939102" y="4927600"/>
                </a:lnTo>
                <a:lnTo>
                  <a:pt x="0" y="492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692" t="0" r="0" b="-6701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62633" y="8109467"/>
            <a:ext cx="12917117" cy="39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41"/>
              </a:lnSpc>
              <a:spcBef>
                <a:spcPct val="0"/>
              </a:spcBef>
            </a:pPr>
            <a:r>
              <a:rPr lang="en-US" sz="2227" spc="167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Mockup de la tienda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851395" y="5945250"/>
            <a:ext cx="14585210" cy="2588875"/>
          </a:xfrm>
          <a:custGeom>
            <a:avLst/>
            <a:gdLst/>
            <a:ahLst/>
            <a:cxnLst/>
            <a:rect r="r" b="b" t="t" l="l"/>
            <a:pathLst>
              <a:path h="2588875" w="14585210">
                <a:moveTo>
                  <a:pt x="0" y="0"/>
                </a:moveTo>
                <a:lnTo>
                  <a:pt x="14585210" y="0"/>
                </a:lnTo>
                <a:lnTo>
                  <a:pt x="14585210" y="2588875"/>
                </a:lnTo>
                <a:lnTo>
                  <a:pt x="0" y="2588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3523" y="3017243"/>
            <a:ext cx="1428095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Empiezo creando una conexión con la base de datos “compras.db”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En caso de no realizarse la conexión te mostrará un mensaje de error de conexión.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BASE DE DATOS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84686" y="3209599"/>
            <a:ext cx="11301259" cy="5311592"/>
          </a:xfrm>
          <a:custGeom>
            <a:avLst/>
            <a:gdLst/>
            <a:ahLst/>
            <a:cxnLst/>
            <a:rect r="r" b="b" t="t" l="l"/>
            <a:pathLst>
              <a:path h="5311592" w="11301259">
                <a:moveTo>
                  <a:pt x="0" y="0"/>
                </a:moveTo>
                <a:lnTo>
                  <a:pt x="11301259" y="0"/>
                </a:lnTo>
                <a:lnTo>
                  <a:pt x="11301259" y="5311592"/>
                </a:lnTo>
                <a:lnTo>
                  <a:pt x="0" y="5311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651379" y="3637723"/>
            <a:ext cx="6502633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He creado una tabla para guardar un historial de compras con:</a:t>
            </a:r>
          </a:p>
          <a:p>
            <a:pPr algn="l">
              <a:lnSpc>
                <a:spcPts val="3900"/>
              </a:lnSpc>
            </a:pP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ID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CLIENTE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PRODUCTO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CANTIDAD</a:t>
            </a:r>
          </a:p>
          <a:p>
            <a:pPr algn="l"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FECHA DE COMPRA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CREACIÓN DE TABLA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848317" y="4720278"/>
            <a:ext cx="12591366" cy="5083764"/>
          </a:xfrm>
          <a:custGeom>
            <a:avLst/>
            <a:gdLst/>
            <a:ahLst/>
            <a:cxnLst/>
            <a:rect r="r" b="b" t="t" l="l"/>
            <a:pathLst>
              <a:path h="5083764" w="12591366">
                <a:moveTo>
                  <a:pt x="0" y="0"/>
                </a:moveTo>
                <a:lnTo>
                  <a:pt x="12591366" y="0"/>
                </a:lnTo>
                <a:lnTo>
                  <a:pt x="12591366" y="5083764"/>
                </a:lnTo>
                <a:lnTo>
                  <a:pt x="0" y="508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3523" y="3017243"/>
            <a:ext cx="1428095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Este método sirve para redondear una imagen y añadirle un borde.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He hecho un fondo transparente “AlphaComposite.Clear” y después con “SrcOver “ se superpone el resto de contenido encima de ese fondo.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IMAGEN REDONDEADA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891690" y="5169893"/>
            <a:ext cx="10504620" cy="3550599"/>
          </a:xfrm>
          <a:custGeom>
            <a:avLst/>
            <a:gdLst/>
            <a:ahLst/>
            <a:cxnLst/>
            <a:rect r="r" b="b" t="t" l="l"/>
            <a:pathLst>
              <a:path h="3550599" w="10504620">
                <a:moveTo>
                  <a:pt x="0" y="0"/>
                </a:moveTo>
                <a:lnTo>
                  <a:pt x="10504620" y="0"/>
                </a:lnTo>
                <a:lnTo>
                  <a:pt x="10504620" y="3550598"/>
                </a:lnTo>
                <a:lnTo>
                  <a:pt x="0" y="3550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3523" y="3017243"/>
            <a:ext cx="1428095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Este método sirve para cargar los archivos del json.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Los usuarios se utilizarán en cargarClientes y las categorías en cargarCategorias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CARGAR JSON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452553" y="4712693"/>
            <a:ext cx="15382894" cy="3268865"/>
          </a:xfrm>
          <a:custGeom>
            <a:avLst/>
            <a:gdLst/>
            <a:ahLst/>
            <a:cxnLst/>
            <a:rect r="r" b="b" t="t" l="l"/>
            <a:pathLst>
              <a:path h="3268865" w="15382894">
                <a:moveTo>
                  <a:pt x="0" y="0"/>
                </a:moveTo>
                <a:lnTo>
                  <a:pt x="15382894" y="0"/>
                </a:lnTo>
                <a:lnTo>
                  <a:pt x="15382894" y="3268865"/>
                </a:lnTo>
                <a:lnTo>
                  <a:pt x="0" y="3268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3523" y="3017243"/>
            <a:ext cx="14280954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Y a continuación se carga el archivo json con el que trabajaré pasándole una ruta.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CARGAR JSON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452" y="-380467"/>
            <a:ext cx="18568904" cy="2236120"/>
          </a:xfrm>
          <a:custGeom>
            <a:avLst/>
            <a:gdLst/>
            <a:ahLst/>
            <a:cxnLst/>
            <a:rect r="r" b="b" t="t" l="l"/>
            <a:pathLst>
              <a:path h="2236120" w="18568904">
                <a:moveTo>
                  <a:pt x="0" y="0"/>
                </a:moveTo>
                <a:lnTo>
                  <a:pt x="18568904" y="0"/>
                </a:lnTo>
                <a:lnTo>
                  <a:pt x="18568904" y="2236120"/>
                </a:lnTo>
                <a:lnTo>
                  <a:pt x="0" y="223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1" t="-348093" r="-11968" b="-3197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804711"/>
            <a:ext cx="729278" cy="3998662"/>
            <a:chOff x="0" y="0"/>
            <a:chExt cx="972371" cy="53315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8667" y="1213184"/>
              <a:ext cx="633704" cy="4118365"/>
              <a:chOff x="0" y="0"/>
              <a:chExt cx="125176" cy="8135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176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176">
                    <a:moveTo>
                      <a:pt x="0" y="0"/>
                    </a:moveTo>
                    <a:lnTo>
                      <a:pt x="125176" y="0"/>
                    </a:lnTo>
                    <a:lnTo>
                      <a:pt x="125176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71B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125176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500" cy="4118365"/>
              <a:chOff x="0" y="0"/>
              <a:chExt cx="12543" cy="8135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813504"/>
              </a:xfrm>
              <a:custGeom>
                <a:avLst/>
                <a:gdLst/>
                <a:ahLst/>
                <a:cxnLst/>
                <a:rect r="r" b="b" t="t" l="l"/>
                <a:pathLst>
                  <a:path h="813504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813504"/>
                    </a:lnTo>
                    <a:lnTo>
                      <a:pt x="0" y="8135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12543" cy="794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7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419964" y="4449326"/>
            <a:ext cx="15448072" cy="4035809"/>
          </a:xfrm>
          <a:custGeom>
            <a:avLst/>
            <a:gdLst/>
            <a:ahLst/>
            <a:cxnLst/>
            <a:rect r="r" b="b" t="t" l="l"/>
            <a:pathLst>
              <a:path h="4035809" w="15448072">
                <a:moveTo>
                  <a:pt x="0" y="0"/>
                </a:moveTo>
                <a:lnTo>
                  <a:pt x="15448072" y="0"/>
                </a:lnTo>
                <a:lnTo>
                  <a:pt x="15448072" y="4035808"/>
                </a:lnTo>
                <a:lnTo>
                  <a:pt x="0" y="4035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3523" y="3017243"/>
            <a:ext cx="14280954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Esto es exactamente a la inversa que el método anterior. Aquí le paso una ruta de un archivo donde se guardarán los datos en el json.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756" y="1595351"/>
            <a:ext cx="1188248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100" i="true" spc="102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GUARDAR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DAGYhDX3WXY</dc:identifier>
  <dcterms:modified xsi:type="dcterms:W3CDTF">2011-08-01T06:04:30Z</dcterms:modified>
  <cp:revision>1</cp:revision>
  <dc:title>Tienda tecnológica</dc:title>
</cp:coreProperties>
</file>